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284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94" r:id="rId15"/>
    <p:sldId id="289" r:id="rId16"/>
    <p:sldId id="291" r:id="rId17"/>
    <p:sldId id="292" r:id="rId18"/>
    <p:sldId id="268" r:id="rId19"/>
    <p:sldId id="269" r:id="rId20"/>
    <p:sldId id="270" r:id="rId21"/>
    <p:sldId id="271" r:id="rId22"/>
    <p:sldId id="272" r:id="rId23"/>
    <p:sldId id="293" r:id="rId24"/>
    <p:sldId id="274" r:id="rId25"/>
    <p:sldId id="275" r:id="rId26"/>
    <p:sldId id="282" r:id="rId27"/>
    <p:sldId id="276" r:id="rId28"/>
    <p:sldId id="283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2A60"/>
    <a:srgbClr val="202082"/>
    <a:srgbClr val="325FB8"/>
    <a:srgbClr val="A5C8F3"/>
    <a:srgbClr val="034F71"/>
    <a:srgbClr val="006260"/>
    <a:srgbClr val="008080"/>
    <a:srgbClr val="645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>
        <p:scale>
          <a:sx n="61" d="100"/>
          <a:sy n="61" d="100"/>
        </p:scale>
        <p:origin x="-955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nl-B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nl-BE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nl-BE" smtClean="0"/>
              <a:t>Fare clic per modificare gli stili del testo dello schema</a:t>
            </a:r>
          </a:p>
          <a:p>
            <a:pPr lvl="1"/>
            <a:r>
              <a:rPr lang="it-IT" altLang="nl-BE" smtClean="0"/>
              <a:t>Secondo livello</a:t>
            </a:r>
          </a:p>
          <a:p>
            <a:pPr lvl="2"/>
            <a:r>
              <a:rPr lang="it-IT" altLang="nl-BE" smtClean="0"/>
              <a:t>Terzo livello</a:t>
            </a:r>
          </a:p>
          <a:p>
            <a:pPr lvl="3"/>
            <a:r>
              <a:rPr lang="it-IT" altLang="nl-BE" smtClean="0"/>
              <a:t>Quarto livello</a:t>
            </a:r>
          </a:p>
          <a:p>
            <a:pPr lvl="4"/>
            <a:r>
              <a:rPr lang="it-IT" altLang="nl-BE" smtClean="0"/>
              <a:t>Quinto livello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nl-BE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B34DE5-78DF-45EE-8A22-1C7740F48C20}" type="slidenum">
              <a:rPr lang="it-IT" altLang="nl-BE"/>
              <a:pPr/>
              <a:t>‹nr.›</a:t>
            </a:fld>
            <a:endParaRPr lang="it-IT" altLang="nl-BE"/>
          </a:p>
        </p:txBody>
      </p:sp>
    </p:spTree>
    <p:extLst>
      <p:ext uri="{BB962C8B-B14F-4D97-AF65-F5344CB8AC3E}">
        <p14:creationId xmlns:p14="http://schemas.microsoft.com/office/powerpoint/2010/main" val="32637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5D1771-79AB-47C4-841A-76D15EEF85EE}" type="slidenum">
              <a:rPr lang="it-IT" altLang="nl-BE"/>
              <a:pPr/>
              <a:t>1</a:t>
            </a:fld>
            <a:endParaRPr lang="it-IT" altLang="nl-BE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C5DED-838A-4996-9983-C33D07906916}" type="slidenum">
              <a:rPr lang="it-IT" altLang="nl-BE"/>
              <a:pPr/>
              <a:t>10</a:t>
            </a:fld>
            <a:endParaRPr lang="it-IT" altLang="nl-BE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4328C-7650-491C-B22D-3DB2CC4663D1}" type="slidenum">
              <a:rPr lang="it-IT" altLang="nl-BE"/>
              <a:pPr/>
              <a:t>11</a:t>
            </a:fld>
            <a:endParaRPr lang="it-IT" altLang="nl-BE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3F450-54A9-4E30-9E01-2FAB62CA2420}" type="slidenum">
              <a:rPr lang="it-IT" altLang="nl-BE"/>
              <a:pPr/>
              <a:t>12</a:t>
            </a:fld>
            <a:endParaRPr lang="it-IT" altLang="nl-BE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FB689-789B-4CA1-B6CB-48C62011E608}" type="slidenum">
              <a:rPr lang="it-IT" altLang="nl-BE"/>
              <a:pPr/>
              <a:t>13</a:t>
            </a:fld>
            <a:endParaRPr lang="it-IT" altLang="nl-BE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2E76A-3B44-4DB2-A973-17B3A75666D5}" type="slidenum">
              <a:rPr lang="it-IT" altLang="nl-BE"/>
              <a:pPr/>
              <a:t>14</a:t>
            </a:fld>
            <a:endParaRPr lang="it-IT" altLang="nl-BE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6867C-B810-4514-A5F2-A1DEB67D1697}" type="slidenum">
              <a:rPr lang="it-IT" altLang="nl-BE"/>
              <a:pPr/>
              <a:t>15</a:t>
            </a:fld>
            <a:endParaRPr lang="it-IT" altLang="nl-BE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212E0-D530-4650-AAE0-EB581CD083EE}" type="slidenum">
              <a:rPr lang="it-IT" altLang="nl-BE"/>
              <a:pPr/>
              <a:t>17</a:t>
            </a:fld>
            <a:endParaRPr lang="it-IT" altLang="nl-BE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7D059-001B-4B91-A481-7105683BE433}" type="slidenum">
              <a:rPr lang="it-IT" altLang="nl-BE"/>
              <a:pPr/>
              <a:t>18</a:t>
            </a:fld>
            <a:endParaRPr lang="it-IT" altLang="nl-BE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E7225-001F-45F9-8A37-CC80891EA96C}" type="slidenum">
              <a:rPr lang="it-IT" altLang="nl-BE"/>
              <a:pPr/>
              <a:t>19</a:t>
            </a:fld>
            <a:endParaRPr lang="it-IT" altLang="nl-BE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3A9FD-122E-45E3-A7C8-9D36AEC6631A}" type="slidenum">
              <a:rPr lang="it-IT" altLang="nl-BE"/>
              <a:pPr/>
              <a:t>20</a:t>
            </a:fld>
            <a:endParaRPr lang="it-IT" altLang="nl-BE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14CCD-D0C0-4400-A8B0-9AD06EB47AC4}" type="slidenum">
              <a:rPr lang="it-IT" altLang="nl-BE"/>
              <a:pPr/>
              <a:t>2</a:t>
            </a:fld>
            <a:endParaRPr lang="it-IT" altLang="nl-BE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CA0F7-8193-4716-969D-4DA5BCBE896B}" type="slidenum">
              <a:rPr lang="it-IT" altLang="nl-BE"/>
              <a:pPr/>
              <a:t>21</a:t>
            </a:fld>
            <a:endParaRPr lang="it-IT" altLang="nl-BE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F90EC-D427-433B-9B30-AF5B4F2BF369}" type="slidenum">
              <a:rPr lang="it-IT" altLang="nl-BE"/>
              <a:pPr/>
              <a:t>22</a:t>
            </a:fld>
            <a:endParaRPr lang="it-IT" altLang="nl-BE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A7C28-F4E8-4947-8E9A-EDA96DE6E6ED}" type="slidenum">
              <a:rPr lang="it-IT" altLang="nl-BE"/>
              <a:pPr/>
              <a:t>24</a:t>
            </a:fld>
            <a:endParaRPr lang="it-IT" altLang="nl-BE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945F8-3929-4C50-8639-498B4C05DDAC}" type="slidenum">
              <a:rPr lang="it-IT" altLang="nl-BE"/>
              <a:pPr/>
              <a:t>25</a:t>
            </a:fld>
            <a:endParaRPr lang="it-IT" altLang="nl-BE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6D8E1-5000-409C-B967-A8EF163A4A81}" type="slidenum">
              <a:rPr lang="it-IT" altLang="nl-BE"/>
              <a:pPr/>
              <a:t>26</a:t>
            </a:fld>
            <a:endParaRPr lang="it-IT" altLang="nl-BE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CA74D-8F65-41E7-9EA4-A60700653EA8}" type="slidenum">
              <a:rPr lang="it-IT" altLang="nl-BE"/>
              <a:pPr/>
              <a:t>27</a:t>
            </a:fld>
            <a:endParaRPr lang="it-IT" altLang="nl-BE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2890A-09F2-4D99-8ABC-F4EF131A3F0C}" type="slidenum">
              <a:rPr lang="it-IT" altLang="nl-BE"/>
              <a:pPr/>
              <a:t>28</a:t>
            </a:fld>
            <a:endParaRPr lang="it-IT" altLang="nl-BE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038E4-2694-4276-BA9D-C6344EDE299F}" type="slidenum">
              <a:rPr lang="it-IT" altLang="nl-BE"/>
              <a:pPr/>
              <a:t>29</a:t>
            </a:fld>
            <a:endParaRPr lang="it-IT" altLang="nl-BE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D1184-A847-4B15-AD42-B5925B4CBBE3}" type="slidenum">
              <a:rPr lang="it-IT" altLang="nl-BE"/>
              <a:pPr/>
              <a:t>30</a:t>
            </a:fld>
            <a:endParaRPr lang="it-IT" altLang="nl-BE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7DE7A-AD74-4B93-9A61-F32BF091B43A}" type="slidenum">
              <a:rPr lang="it-IT" altLang="nl-BE"/>
              <a:pPr/>
              <a:t>31</a:t>
            </a:fld>
            <a:endParaRPr lang="it-IT" altLang="nl-BE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C2575-FABE-4333-802E-C3865BA9020C}" type="slidenum">
              <a:rPr lang="it-IT" altLang="nl-BE"/>
              <a:pPr/>
              <a:t>3</a:t>
            </a:fld>
            <a:endParaRPr lang="it-IT" altLang="nl-BE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0AC3F-78E6-4798-857B-B8F87AD61382}" type="slidenum">
              <a:rPr lang="it-IT" altLang="nl-BE"/>
              <a:pPr/>
              <a:t>32</a:t>
            </a:fld>
            <a:endParaRPr lang="it-IT" altLang="nl-BE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605D8-36F6-43D9-BF85-E5B5A9BC7EF8}" type="slidenum">
              <a:rPr lang="it-IT" altLang="nl-BE"/>
              <a:pPr/>
              <a:t>33</a:t>
            </a:fld>
            <a:endParaRPr lang="it-IT" altLang="nl-BE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36392-7BBD-477C-8B76-F703FC0BA977}" type="slidenum">
              <a:rPr lang="it-IT" altLang="nl-BE"/>
              <a:pPr/>
              <a:t>4</a:t>
            </a:fld>
            <a:endParaRPr lang="it-IT" altLang="nl-BE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8B92D-D621-4A53-A11F-AABDEBF4FB68}" type="slidenum">
              <a:rPr lang="it-IT" altLang="nl-BE"/>
              <a:pPr/>
              <a:t>5</a:t>
            </a:fld>
            <a:endParaRPr lang="it-IT" altLang="nl-BE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8D9D8-AFD6-45B0-B9FE-1ED8617A814F}" type="slidenum">
              <a:rPr lang="it-IT" altLang="nl-BE"/>
              <a:pPr/>
              <a:t>6</a:t>
            </a:fld>
            <a:endParaRPr lang="it-IT" altLang="nl-BE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BC853-5A37-4EAF-937D-BD00720ED6D5}" type="slidenum">
              <a:rPr lang="it-IT" altLang="nl-BE"/>
              <a:pPr/>
              <a:t>7</a:t>
            </a:fld>
            <a:endParaRPr lang="it-IT" altLang="nl-BE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B8C66-B4DB-4DAC-9F2A-A737A4ECF852}" type="slidenum">
              <a:rPr lang="it-IT" altLang="nl-BE"/>
              <a:pPr/>
              <a:t>8</a:t>
            </a:fld>
            <a:endParaRPr lang="it-IT" altLang="nl-BE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BB1D8-8361-4589-B601-CEEFFB3A9F1F}" type="slidenum">
              <a:rPr lang="it-IT" altLang="nl-BE"/>
              <a:pPr/>
              <a:t>9</a:t>
            </a:fld>
            <a:endParaRPr lang="it-IT" altLang="nl-BE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6249732"/>
      </p:ext>
    </p:extLst>
  </p:cSld>
  <p:clrMapOvr>
    <a:masterClrMapping/>
  </p:clrMapOvr>
  <p:transition spd="med" advTm="42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4195011"/>
      </p:ext>
    </p:extLst>
  </p:cSld>
  <p:clrMapOvr>
    <a:masterClrMapping/>
  </p:clrMapOvr>
  <p:transition spd="med" advTm="42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5029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0549833"/>
      </p:ext>
    </p:extLst>
  </p:cSld>
  <p:clrMapOvr>
    <a:masterClrMapping/>
  </p:clrMapOvr>
  <p:transition spd="med" advTm="42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3648784"/>
      </p:ext>
    </p:extLst>
  </p:cSld>
  <p:clrMapOvr>
    <a:masterClrMapping/>
  </p:clrMapOvr>
  <p:transition spd="med" advTm="42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32958457"/>
      </p:ext>
    </p:extLst>
  </p:cSld>
  <p:clrMapOvr>
    <a:masterClrMapping/>
  </p:clrMapOvr>
  <p:transition spd="med" advTm="42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943935"/>
      </p:ext>
    </p:extLst>
  </p:cSld>
  <p:clrMapOvr>
    <a:masterClrMapping/>
  </p:clrMapOvr>
  <p:transition spd="med" advTm="42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1956765"/>
      </p:ext>
    </p:extLst>
  </p:cSld>
  <p:clrMapOvr>
    <a:masterClrMapping/>
  </p:clrMapOvr>
  <p:transition spd="med" advTm="42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104728"/>
      </p:ext>
    </p:extLst>
  </p:cSld>
  <p:clrMapOvr>
    <a:masterClrMapping/>
  </p:clrMapOvr>
  <p:transition spd="med" advTm="42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19465"/>
      </p:ext>
    </p:extLst>
  </p:cSld>
  <p:clrMapOvr>
    <a:masterClrMapping/>
  </p:clrMapOvr>
  <p:transition spd="med" advTm="42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195080"/>
      </p:ext>
    </p:extLst>
  </p:cSld>
  <p:clrMapOvr>
    <a:masterClrMapping/>
  </p:clrMapOvr>
  <p:transition spd="med" advTm="42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35129"/>
      </p:ext>
    </p:extLst>
  </p:cSld>
  <p:clrMapOvr>
    <a:masterClrMapping/>
  </p:clrMapOvr>
  <p:transition spd="med" advTm="42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86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42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037" descr="im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43400" y="5562600"/>
            <a:ext cx="4800600" cy="121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nl-BE" sz="1400">
                <a:solidFill>
                  <a:srgbClr val="034F71"/>
                </a:solidFill>
              </a:rPr>
              <a:t>by Louis Armstrong and Kenny G</a:t>
            </a:r>
            <a:endParaRPr lang="en-US" altLang="nl-BE" sz="1400"/>
          </a:p>
          <a:p>
            <a:endParaRPr lang="en-US" altLang="nl-BE" sz="1400">
              <a:solidFill>
                <a:srgbClr val="034F71"/>
              </a:solidFill>
            </a:endParaRPr>
          </a:p>
          <a:p>
            <a:r>
              <a:rPr lang="en-US" altLang="nl-BE" sz="1400">
                <a:solidFill>
                  <a:srgbClr val="034F71"/>
                </a:solidFill>
              </a:rPr>
              <a:t>show runs on its own.</a:t>
            </a:r>
          </a:p>
          <a:p>
            <a:r>
              <a:rPr lang="en-US" altLang="nl-BE" sz="1400">
                <a:solidFill>
                  <a:srgbClr val="034F71"/>
                </a:solidFill>
              </a:rPr>
              <a:t>Press enter  </a:t>
            </a:r>
            <a:r>
              <a:rPr lang="en-US" altLang="nl-BE" sz="1400">
                <a:solidFill>
                  <a:srgbClr val="034F71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1127125" y="1189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nl-BE"/>
          </a:p>
        </p:txBody>
      </p:sp>
      <p:sp>
        <p:nvSpPr>
          <p:cNvPr id="31752" name="WordArt 1032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924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nl-BE" sz="5400" kern="10">
                <a:gradFill rotWithShape="0">
                  <a:gsLst>
                    <a:gs pos="0">
                      <a:schemeClr val="accent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What A Wonderful World</a:t>
            </a:r>
          </a:p>
        </p:txBody>
      </p:sp>
    </p:spTree>
  </p:cSld>
  <p:clrMapOvr>
    <a:masterClrMapping/>
  </p:clrMapOvr>
  <p:transition spd="med" advTm="9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Evening H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8458200" cy="838200"/>
          </a:xfrm>
        </p:spPr>
        <p:txBody>
          <a:bodyPr/>
          <a:lstStyle/>
          <a:p>
            <a:pPr algn="r"/>
            <a:r>
              <a:rPr lang="en-US" altLang="nl-BE" sz="3200"/>
              <a:t>the dark sacred night</a:t>
            </a:r>
          </a:p>
        </p:txBody>
      </p:sp>
    </p:spTree>
  </p:cSld>
  <p:clrMapOvr>
    <a:masterClrMapping/>
  </p:clrMapOvr>
  <p:transition spd="med" advTm="23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3D%20Wallpaper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Export Wizar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17113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56388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000"/>
                  </a:schemeClr>
                </a:solidFill>
              </a14:hiddenFill>
            </a:ext>
          </a:extLst>
        </p:spPr>
        <p:txBody>
          <a:bodyPr/>
          <a:lstStyle/>
          <a:p>
            <a:r>
              <a:rPr lang="en-US" altLang="nl-BE" sz="2800">
                <a:solidFill>
                  <a:srgbClr val="A5C8F3"/>
                </a:solidFill>
              </a:rPr>
              <a:t>And I think to myself… </a:t>
            </a:r>
          </a:p>
        </p:txBody>
      </p:sp>
    </p:spTree>
  </p:cSld>
  <p:clrMapOvr>
    <a:masterClrMapping/>
  </p:clrMapOvr>
  <p:transition spd="med" advTm="3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3D%20Wallpaper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76200" y="4800600"/>
            <a:ext cx="388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nl-BE" sz="2400"/>
              <a:t>What a wonderful world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6324600"/>
            <a:ext cx="1905000" cy="381000"/>
          </a:xfrm>
          <a:prstGeom prst="rect">
            <a:avLst/>
          </a:prstGeom>
          <a:solidFill>
            <a:schemeClr val="folHlink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  <p:transition spd="med" advTm="63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Loch_Maree_Ro-arty_Sco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51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Vista5342D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47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Bottlenose_Dolph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42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5900kd9vnjg3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42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itta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2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j01797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7772400" cy="838200"/>
          </a:xfrm>
        </p:spPr>
        <p:txBody>
          <a:bodyPr/>
          <a:lstStyle/>
          <a:p>
            <a:r>
              <a:rPr lang="en-US" altLang="nl-BE"/>
              <a:t>The colors of the rainbow,</a:t>
            </a: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Sozaijiten102-htEffects-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72200"/>
            <a:ext cx="7772400" cy="685800"/>
          </a:xfrm>
        </p:spPr>
        <p:txBody>
          <a:bodyPr/>
          <a:lstStyle/>
          <a:p>
            <a:r>
              <a:rPr lang="en-US" altLang="nl-BE" sz="4000"/>
              <a:t>so pretty in the sky</a:t>
            </a:r>
          </a:p>
        </p:txBody>
      </p:sp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Lush Summer, -lle, Kentuc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33400" y="6019800"/>
            <a:ext cx="60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685800"/>
          </a:xfrm>
          <a:noFill/>
          <a:ln/>
        </p:spPr>
        <p:txBody>
          <a:bodyPr/>
          <a:lstStyle/>
          <a:p>
            <a:r>
              <a:rPr lang="en-US" altLang="nl-BE"/>
              <a:t>I see trees of green,</a:t>
            </a:r>
          </a:p>
        </p:txBody>
      </p:sp>
    </p:spTree>
  </p:cSld>
  <p:clrMapOvr>
    <a:masterClrMapping/>
  </p:clrMapOvr>
  <p:transition spd="med" advTm="5300">
    <p:fade/>
    <p:sndAc>
      <p:stSnd loop="1">
        <p:snd r:embed="rId3" name="What a wonderful worl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Bimbe b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85800" y="6172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/>
              <a:t>Are also on the faces</a:t>
            </a:r>
          </a:p>
        </p:txBody>
      </p:sp>
    </p:spTree>
  </p:cSld>
  <p:clrMapOvr>
    <a:masterClrMapping/>
  </p:clrMapOvr>
  <p:transition spd="med" advTm="2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PH03036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 sz="3200"/>
              <a:t>of people going by</a:t>
            </a:r>
          </a:p>
        </p:txBody>
      </p:sp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 descr="S4w-Wildlife015-ArticH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81000" y="5715000"/>
            <a:ext cx="876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 sz="3600">
                <a:solidFill>
                  <a:srgbClr val="034F71"/>
                </a:solidFill>
              </a:rPr>
              <a:t>I see friends shakin' hands,</a:t>
            </a:r>
          </a:p>
        </p:txBody>
      </p:sp>
    </p:spTree>
  </p:cSld>
  <p:clrMapOvr>
    <a:masterClrMapping/>
  </p:clrMapOvr>
  <p:transition spd="med" advTm="31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8" descr="S4w-Wildlife007-MaskedBoo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114800" y="152400"/>
            <a:ext cx="502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altLang="nl-BE" sz="3200"/>
              <a:t>sayin' "How do you do?"</a:t>
            </a:r>
          </a:p>
        </p:txBody>
      </p:sp>
    </p:spTree>
  </p:cSld>
  <p:clrMapOvr>
    <a:masterClrMapping/>
  </p:clrMapOvr>
  <p:transition spd="med" advTm="3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S4w-Wildlife116-Orangut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441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 sz="3200"/>
              <a:t>They're really saying "I love you”</a:t>
            </a:r>
          </a:p>
        </p:txBody>
      </p:sp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j0178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5334000"/>
            <a:ext cx="9296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/>
              <a:t>I hear babies cryin',</a:t>
            </a: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72200"/>
            <a:ext cx="7772400" cy="685800"/>
          </a:xfrm>
        </p:spPr>
        <p:txBody>
          <a:bodyPr/>
          <a:lstStyle/>
          <a:p>
            <a:r>
              <a:rPr lang="en-US" altLang="nl-BE" sz="3600">
                <a:solidFill>
                  <a:srgbClr val="FF6600"/>
                </a:solidFill>
              </a:rPr>
              <a:t>I watch them grow</a:t>
            </a:r>
          </a:p>
        </p:txBody>
      </p:sp>
      <p:pic>
        <p:nvPicPr>
          <p:cNvPr id="29703" name="Picture 7" descr="PH01774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2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5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PH01743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762000" y="61722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 sz="3200"/>
              <a:t>They'll learn much more</a:t>
            </a:r>
          </a:p>
        </p:txBody>
      </p:sp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skmoon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417036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85800" y="59436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 sz="3200"/>
              <a:t>than I'll ever know</a:t>
            </a:r>
          </a:p>
        </p:txBody>
      </p:sp>
    </p:spTree>
  </p:cSld>
  <p:clrMapOvr>
    <a:masterClrMapping/>
  </p:clrMapOvr>
  <p:transition spd="med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 descr="en_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783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762000" y="59436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 sz="3200">
                <a:solidFill>
                  <a:srgbClr val="A5C8F3"/>
                </a:solidFill>
              </a:rPr>
              <a:t>And I think to myself…</a:t>
            </a:r>
          </a:p>
        </p:txBody>
      </p:sp>
    </p:spTree>
  </p:cSld>
  <p:clrMapOvr>
    <a:masterClrMapping/>
  </p:clrMapOvr>
  <p:transition spd="med" advTm="3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174653543_a4515b330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38800"/>
            <a:ext cx="9144000" cy="685800"/>
          </a:xfrm>
        </p:spPr>
        <p:txBody>
          <a:bodyPr/>
          <a:lstStyle/>
          <a:p>
            <a:r>
              <a:rPr lang="en-US" altLang="nl-BE" sz="4000"/>
              <a:t>red roses too</a:t>
            </a:r>
          </a:p>
        </p:txBody>
      </p:sp>
    </p:spTree>
  </p:cSld>
  <p:clrMapOvr>
    <a:masterClrMapping/>
  </p:clrMapOvr>
  <p:transition spd="med" advTm="3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1" name="Picture 15" descr="Hug Point Sta- Area, Ore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 sz="3200"/>
              <a:t>what a wonderful world.</a:t>
            </a:r>
          </a:p>
        </p:txBody>
      </p:sp>
    </p:spTree>
  </p:cSld>
  <p:clrMapOvr>
    <a:masterClrMapping/>
  </p:clrMapOvr>
  <p:transition spd="med" advTm="58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 descr="3D%20Wallpaper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nl-BE" sz="3600"/>
              <a:t>Yes, I think to myself</a:t>
            </a:r>
          </a:p>
        </p:txBody>
      </p:sp>
    </p:spTree>
  </p:cSld>
  <p:clrMapOvr>
    <a:masterClrMapping/>
  </p:clrMapOvr>
  <p:transition spd="med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New Hori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457200"/>
          </a:xfrm>
        </p:spPr>
        <p:txBody>
          <a:bodyPr/>
          <a:lstStyle/>
          <a:p>
            <a:r>
              <a:rPr lang="en-US" altLang="nl-BE" sz="3200"/>
              <a:t>what a wonderful world.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5" name="Picture 17" descr="valentn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ag_end1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0200"/>
            <a:ext cx="527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6" name="Picture 18" descr="image0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4988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568450" y="5881688"/>
            <a:ext cx="3683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nl-BE" sz="800">
                <a:latin typeface="Georgia" pitchFamily="18" charset="0"/>
              </a:rPr>
              <a:t>t@o</a:t>
            </a:r>
            <a:endParaRPr lang="el-GR" altLang="nl-BE" sz="80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33  0.046 -0.16667  0.113 -0.172  C 0.177 -0.17867  0.237 -0.11867  0.241 -0.032  C 0.246 0.048  0.204 0.12267  0.144 0.128  C 0.089 0.132  0.037 0.08267  0.033 0.008  C 0.029 -0.06  0.064 -0.124  0.115 -0.12933  C 0.162 -0.13333  0.206 -0.092  0.209 -0.02933  C 0.212 0.02667  0.184 0.08133  0.142 0.084  C 0.104 0.088  0.068 0.056  0.065 0.00533  C 0.063 -0.04  0.084 -0.084  0.117 -0.08667  C 0.146 -0.08933  0.175 -0.06533  0.177 -0.02667  C 0.179 0.00667  0.164 0.03867  0.14 0.04133  C 0.12 0.044  0.099 0.02933  0.098 0.00267  C 0.096 -0.01867  0.104 -0.04133  0.119 -0.044  C 0.131 -0.044  0.143 -0.03867  0.145 -0.024  C 0.146 -0.01467  0.144 -0.00533  0.138 -0.00133  C 0.135 0  0.133 0  0.13 -0.00133  E" pathEditMode="relative" ptsTypes="">
                                      <p:cBhvr>
                                        <p:cTn id="14" dur="2000" spd="-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9" name="Picture 239" descr="jn-roses-1997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 altLang="nl-BE" sz="4000"/>
              <a:t>I see them bloom, for me and you</a:t>
            </a:r>
          </a:p>
        </p:txBody>
      </p:sp>
    </p:spTree>
  </p:cSld>
  <p:clrMapOvr>
    <a:masterClrMapping/>
  </p:clrMapOvr>
  <p:transition spd="med"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palla%20d%5c'ac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Export Wizar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201863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6172200"/>
            <a:ext cx="7772400" cy="60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000"/>
                  </a:schemeClr>
                </a:solidFill>
              </a14:hiddenFill>
            </a:ext>
          </a:extLst>
        </p:spPr>
        <p:txBody>
          <a:bodyPr/>
          <a:lstStyle/>
          <a:p>
            <a:r>
              <a:rPr lang="en-US" altLang="nl-BE" sz="2400">
                <a:solidFill>
                  <a:srgbClr val="325FB8"/>
                </a:solidFill>
              </a:rPr>
              <a:t>And I think to myself… </a:t>
            </a:r>
          </a:p>
        </p:txBody>
      </p:sp>
    </p:spTree>
  </p:cSld>
  <p:clrMapOvr>
    <a:masterClrMapping/>
  </p:clrMapOvr>
  <p:transition spd="med" advTm="4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Val%20di%20Funes,%C9omites,%20It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0"/>
            <a:ext cx="7772400" cy="762000"/>
          </a:xfrm>
        </p:spPr>
        <p:txBody>
          <a:bodyPr/>
          <a:lstStyle/>
          <a:p>
            <a:r>
              <a:rPr lang="en-US" altLang="nl-BE" sz="3200"/>
              <a:t>what a wonderful world </a:t>
            </a:r>
          </a:p>
        </p:txBody>
      </p:sp>
    </p:spTree>
  </p:cSld>
  <p:clrMapOvr>
    <a:masterClrMapping/>
  </p:clrMapOvr>
  <p:transition spd="med" advTm="7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paesaggi002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50000"/>
                  </a:schemeClr>
                </a:solidFill>
              </a14:hiddenFill>
            </a:ext>
          </a:extLst>
        </p:spPr>
        <p:txBody>
          <a:bodyPr/>
          <a:lstStyle/>
          <a:p>
            <a:r>
              <a:rPr lang="en-US" altLang="nl-BE" sz="3600"/>
              <a:t>I see skies of blue </a:t>
            </a:r>
          </a:p>
        </p:txBody>
      </p:sp>
    </p:spTree>
  </p:cSld>
  <p:clrMapOvr>
    <a:masterClrMapping/>
  </p:clrMapOvr>
  <p:transition spd="med" advTm="3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Masai Mara Ga-nya 1600x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24600"/>
            <a:ext cx="91440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</a:extLst>
        </p:spPr>
        <p:txBody>
          <a:bodyPr/>
          <a:lstStyle/>
          <a:p>
            <a:r>
              <a:rPr lang="en-US" altLang="nl-BE" sz="3200"/>
              <a:t>and clouds of white</a:t>
            </a:r>
          </a:p>
        </p:txBody>
      </p:sp>
    </p:spTree>
  </p:cSld>
  <p:clrMapOvr>
    <a:masterClrMapping/>
  </p:clrMapOvr>
  <p:transition spd="med" advTm="2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Yellowstone L-Park, Wyo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67400"/>
            <a:ext cx="7772400" cy="762000"/>
          </a:xfrm>
        </p:spPr>
        <p:txBody>
          <a:bodyPr/>
          <a:lstStyle/>
          <a:p>
            <a:r>
              <a:rPr lang="en-US" altLang="nl-BE" sz="3200"/>
              <a:t>The bright blessed day,</a:t>
            </a:r>
          </a:p>
        </p:txBody>
      </p:sp>
    </p:spTree>
  </p:cSld>
  <p:clrMapOvr>
    <a:masterClrMapping/>
  </p:clrMapOvr>
  <p:transition spd="med" advTm="2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189</Words>
  <Application>Microsoft Office PowerPoint</Application>
  <PresentationFormat>Diavoorstelling (4:3)</PresentationFormat>
  <Paragraphs>63</Paragraphs>
  <Slides>33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Comic Sans MS</vt:lpstr>
      <vt:lpstr>Wingdings</vt:lpstr>
      <vt:lpstr>Georgia</vt:lpstr>
      <vt:lpstr>Arial</vt:lpstr>
      <vt:lpstr>Default Design</vt:lpstr>
      <vt:lpstr>PowerPoint-presentatie</vt:lpstr>
      <vt:lpstr>I see trees of green,</vt:lpstr>
      <vt:lpstr>red roses too</vt:lpstr>
      <vt:lpstr>I see them bloom, for me and you</vt:lpstr>
      <vt:lpstr>And I think to myself… </vt:lpstr>
      <vt:lpstr>what a wonderful world </vt:lpstr>
      <vt:lpstr>I see skies of blue </vt:lpstr>
      <vt:lpstr>and clouds of white</vt:lpstr>
      <vt:lpstr>The bright blessed day,</vt:lpstr>
      <vt:lpstr>the dark sacred night</vt:lpstr>
      <vt:lpstr>And I think to myself…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The colors of the rainbow,</vt:lpstr>
      <vt:lpstr>so pretty in the sky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 watch them grow</vt:lpstr>
      <vt:lpstr>PowerPoint-presentatie</vt:lpstr>
      <vt:lpstr>PowerPoint-presentatie</vt:lpstr>
      <vt:lpstr>PowerPoint-presentatie</vt:lpstr>
      <vt:lpstr>PowerPoint-presentatie</vt:lpstr>
      <vt:lpstr>PowerPoint-presentatie</vt:lpstr>
      <vt:lpstr>what a wonderful world.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Wonderful World</dc:title>
  <dc:creator>Miriam</dc:creator>
  <cp:lastModifiedBy>roger</cp:lastModifiedBy>
  <cp:revision>103</cp:revision>
  <dcterms:created xsi:type="dcterms:W3CDTF">2000-04-14T19:33:50Z</dcterms:created>
  <dcterms:modified xsi:type="dcterms:W3CDTF">2014-07-15T18:39:16Z</dcterms:modified>
</cp:coreProperties>
</file>